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"210512COVID19MEXICOTOT"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2021-08-06T21:45:01Z</dcterms:modified>
</cp:coreProperties>
</file>